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34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33" r:id="rId27"/>
    <p:sldId id="620" r:id="rId28"/>
    <p:sldId id="608" r:id="rId29"/>
    <p:sldId id="614" r:id="rId30"/>
    <p:sldId id="615" r:id="rId31"/>
    <p:sldId id="622" r:id="rId32"/>
    <p:sldId id="632" r:id="rId33"/>
    <p:sldId id="631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5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57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500" dirty="0"/>
              <a:t>Isa Beltran, Dinah </a:t>
            </a:r>
            <a:r>
              <a:rPr lang="en-US" sz="1500" dirty="0" err="1"/>
              <a:t>Borus</a:t>
            </a:r>
            <a:r>
              <a:rPr lang="en-US" sz="1500" dirty="0"/>
              <a:t>, Kelly Carroll, </a:t>
            </a:r>
            <a:r>
              <a:rPr lang="en-US" sz="1500" dirty="0" err="1"/>
              <a:t>Snehanjana</a:t>
            </a:r>
            <a:r>
              <a:rPr lang="en-US" sz="1500" dirty="0"/>
              <a:t> Chatterjee, Jeff </a:t>
            </a:r>
            <a:r>
              <a:rPr lang="en-US" sz="1500" dirty="0" err="1"/>
              <a:t>Chieppa</a:t>
            </a:r>
            <a:r>
              <a:rPr lang="en-US" sz="1500" dirty="0"/>
              <a:t>, Rafael Freitas, Eve Gray, Monika Kelley, Risa McNellis, Brad </a:t>
            </a:r>
            <a:r>
              <a:rPr lang="en-US" sz="15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498" y="1628599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752E-C4B7-548E-80CE-E98CBCA9903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1D5D-2890-18E5-38E5-DB0147B5D6D4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FC34-E6B6-C194-2EB0-DC14B487384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7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A9732-B7B3-DE67-49DD-D7CECE5F6FD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965-FFE1-E804-B14F-365907F2C23C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8075-1F34-4CF6-DAB7-853ACF112B6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B2B37-9CC7-2446-F9AA-42626E08EDDD}"/>
              </a:ext>
            </a:extLst>
          </p:cNvPr>
          <p:cNvSpPr txBox="1"/>
          <p:nvPr/>
        </p:nvSpPr>
        <p:spPr>
          <a:xfrm>
            <a:off x="107067" y="6376143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8502-99F7-DBC5-E2FD-E95A5A424B0B}"/>
              </a:ext>
            </a:extLst>
          </p:cNvPr>
          <p:cNvSpPr txBox="1"/>
          <p:nvPr/>
        </p:nvSpPr>
        <p:spPr>
          <a:xfrm>
            <a:off x="7074964" y="5392411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34B8-18AC-ACF3-438A-E77DFB90C9DB}"/>
              </a:ext>
            </a:extLst>
          </p:cNvPr>
          <p:cNvSpPr txBox="1"/>
          <p:nvPr/>
        </p:nvSpPr>
        <p:spPr>
          <a:xfrm>
            <a:off x="10342104" y="2761985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BBC5-BF69-1962-4712-A007BB1B9211}"/>
              </a:ext>
            </a:extLst>
          </p:cNvPr>
          <p:cNvSpPr txBox="1"/>
          <p:nvPr/>
        </p:nvSpPr>
        <p:spPr>
          <a:xfrm rot="16200000">
            <a:off x="-2072592" y="4101507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845E3-25E8-0BF4-2C39-43BDDC5CDE54}"/>
              </a:ext>
            </a:extLst>
          </p:cNvPr>
          <p:cNvSpPr txBox="1"/>
          <p:nvPr/>
        </p:nvSpPr>
        <p:spPr>
          <a:xfrm rot="16200000">
            <a:off x="3368289" y="3976544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627C5-53FD-5B48-4803-F695E2CC3FCA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9367-254C-D7E3-D4EB-89FD2D9DE2FF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DFD9-EF1F-3540-71E2-385E9FC7F3F8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FC80-20E7-3EC1-39B8-DC1273315337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73929-3EBB-C9FD-9D94-8F485E9C6B5E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9753A-EF27-045F-BF6E-C4C0E862D025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306D5-5B65-2ECA-9A33-9E549AEBB379}"/>
              </a:ext>
            </a:extLst>
          </p:cNvPr>
          <p:cNvSpPr txBox="1"/>
          <p:nvPr/>
        </p:nvSpPr>
        <p:spPr>
          <a:xfrm>
            <a:off x="2058819" y="5942567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F929-6821-2C1F-9462-A1C66D2911DD}"/>
              </a:ext>
            </a:extLst>
          </p:cNvPr>
          <p:cNvSpPr txBox="1"/>
          <p:nvPr/>
        </p:nvSpPr>
        <p:spPr>
          <a:xfrm>
            <a:off x="4612032" y="5942567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B660B-7F0A-FD7A-2EB9-F70649E6BBEF}"/>
              </a:ext>
            </a:extLst>
          </p:cNvPr>
          <p:cNvSpPr txBox="1"/>
          <p:nvPr/>
        </p:nvSpPr>
        <p:spPr>
          <a:xfrm>
            <a:off x="7800053" y="4546752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70673-B993-061A-9A11-7B7D122924D0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EDB90-4ED5-C682-823E-CA6DEDDB223A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2BC0-4806-F979-4316-C7349E6AFD12}"/>
              </a:ext>
            </a:extLst>
          </p:cNvPr>
          <p:cNvSpPr txBox="1"/>
          <p:nvPr/>
        </p:nvSpPr>
        <p:spPr>
          <a:xfrm rot="16200000">
            <a:off x="-1447777" y="3095390"/>
            <a:ext cx="48766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in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0C360-CE43-44F2-C4A6-EB9186AD665E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4A1AF-87AC-CF9A-889F-C5388B151AA9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B4D251CC-A696-0A37-465B-3149C9F6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585460" cy="4838110"/>
          </a:xfrm>
          <a:prstGeom prst="rect">
            <a:avLst/>
          </a:prstGeom>
        </p:spPr>
      </p:pic>
      <p:pic>
        <p:nvPicPr>
          <p:cNvPr id="5" name="Picture 4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F0D1D5B-0A02-6136-AD93-4630688F9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64840-617A-7A06-CBC6-6DA9C55CD553}"/>
              </a:ext>
            </a:extLst>
          </p:cNvPr>
          <p:cNvSpPr txBox="1"/>
          <p:nvPr/>
        </p:nvSpPr>
        <p:spPr>
          <a:xfrm rot="16200000">
            <a:off x="-520360" y="3316431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CA850-E578-EB0F-AD80-6E30EF003B09}"/>
              </a:ext>
            </a:extLst>
          </p:cNvPr>
          <p:cNvCxnSpPr>
            <a:cxnSpLocks/>
          </p:cNvCxnSpPr>
          <p:nvPr/>
        </p:nvCxnSpPr>
        <p:spPr>
          <a:xfrm>
            <a:off x="4960620" y="2983230"/>
            <a:ext cx="0" cy="7886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151D19-B8C0-4EAB-1628-04A42ADA7021}"/>
              </a:ext>
            </a:extLst>
          </p:cNvPr>
          <p:cNvCxnSpPr>
            <a:cxnSpLocks/>
          </p:cNvCxnSpPr>
          <p:nvPr/>
        </p:nvCxnSpPr>
        <p:spPr>
          <a:xfrm>
            <a:off x="3307080" y="2983230"/>
            <a:ext cx="0" cy="6743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044BC9-3673-1646-5CE6-67EFAE76988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8641B5-3DB2-E5E7-D944-0D9BEF44F06F}"/>
              </a:ext>
            </a:extLst>
          </p:cNvPr>
          <p:cNvCxnSpPr>
            <a:cxnSpLocks/>
          </p:cNvCxnSpPr>
          <p:nvPr/>
        </p:nvCxnSpPr>
        <p:spPr>
          <a:xfrm flipV="1">
            <a:off x="3589020" y="2423160"/>
            <a:ext cx="1874520" cy="84582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7EAE7-6411-C157-2DC1-992562811821}"/>
              </a:ext>
            </a:extLst>
          </p:cNvPr>
          <p:cNvCxnSpPr>
            <a:cxnSpLocks/>
          </p:cNvCxnSpPr>
          <p:nvPr/>
        </p:nvCxnSpPr>
        <p:spPr>
          <a:xfrm>
            <a:off x="3589020" y="51673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13294-989A-B352-69F6-53F66DB8A241}"/>
              </a:ext>
            </a:extLst>
          </p:cNvPr>
          <p:cNvSpPr txBox="1"/>
          <p:nvPr/>
        </p:nvSpPr>
        <p:spPr>
          <a:xfrm rot="16200000">
            <a:off x="1572067" y="2769212"/>
            <a:ext cx="260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AC728-035A-7AE6-5F99-49E4E95ACB7A}"/>
              </a:ext>
            </a:extLst>
          </p:cNvPr>
          <p:cNvSpPr txBox="1"/>
          <p:nvPr/>
        </p:nvSpPr>
        <p:spPr>
          <a:xfrm rot="16200000">
            <a:off x="1889785" y="5159335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Stomatal opening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8748C-846C-5736-C4C4-9E162B56193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9BD3-BC16-3A3E-7F9D-4F622DC5C556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E3D4C-5C58-82B2-BB85-63FF4B05D297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7B5BE-4B03-B7FB-3A57-967B792910BF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1DE5-2F09-FDF4-8B83-D6F4854BBA5F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0DB93-5009-2767-5FD2-7610450B1D4C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6DC6-7D14-ABA0-FF2F-4C624D2D3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4023174"/>
            <a:ext cx="2115872" cy="2115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2563-4485-D86D-BFFB-EA75FBA72F64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142-27FF-4711-E5AC-3F3BF48B0952}"/>
              </a:ext>
            </a:extLst>
          </p:cNvPr>
          <p:cNvSpPr txBox="1"/>
          <p:nvPr/>
        </p:nvSpPr>
        <p:spPr>
          <a:xfrm>
            <a:off x="9929372" y="5769714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1364</Words>
  <Application>Microsoft Macintosh PowerPoint</Application>
  <PresentationFormat>Widescreen</PresentationFormat>
  <Paragraphs>205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83</cp:revision>
  <dcterms:created xsi:type="dcterms:W3CDTF">2023-07-19T17:55:33Z</dcterms:created>
  <dcterms:modified xsi:type="dcterms:W3CDTF">2023-08-03T20:13:08Z</dcterms:modified>
</cp:coreProperties>
</file>